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73" r:id="rId6"/>
    <p:sldId id="257" r:id="rId7"/>
    <p:sldId id="259" r:id="rId8"/>
    <p:sldId id="260" r:id="rId9"/>
    <p:sldId id="261" r:id="rId10"/>
    <p:sldId id="274" r:id="rId11"/>
    <p:sldId id="278" r:id="rId12"/>
    <p:sldId id="284" r:id="rId13"/>
    <p:sldId id="266" r:id="rId14"/>
    <p:sldId id="283" r:id="rId15"/>
    <p:sldId id="285" r:id="rId16"/>
    <p:sldId id="286" r:id="rId17"/>
    <p:sldId id="28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57363-3BE6-452B-A3E6-EDAEBBD0A674}" v="88" dt="2020-08-22T10:47:03.0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EB0594BA-8774-4B5E-A16B-DE91874CFF4A}"/>
    <pc:docChg chg="undo custSel addSld delSld modSld sldOrd">
      <pc:chgData name="Nguyen, Ngan V T" userId="2e7dd130-d492-47b2-9c30-14fe0e0286bb" providerId="ADAL" clId="{EB0594BA-8774-4B5E-A16B-DE91874CFF4A}" dt="2020-08-14T15:30:01.371" v="399"/>
      <pc:docMkLst>
        <pc:docMk/>
      </pc:docMkLst>
      <pc:sldChg chg="modTransition">
        <pc:chgData name="Nguyen, Ngan V T" userId="2e7dd130-d492-47b2-9c30-14fe0e0286bb" providerId="ADAL" clId="{EB0594BA-8774-4B5E-A16B-DE91874CFF4A}" dt="2020-08-14T14:41:24.333" v="41"/>
        <pc:sldMkLst>
          <pc:docMk/>
          <pc:sldMk cId="1490542777" sldId="257"/>
        </pc:sldMkLst>
      </pc:sldChg>
      <pc:sldChg chg="modTransition">
        <pc:chgData name="Nguyen, Ngan V T" userId="2e7dd130-d492-47b2-9c30-14fe0e0286bb" providerId="ADAL" clId="{EB0594BA-8774-4B5E-A16B-DE91874CFF4A}" dt="2020-08-14T14:41:24.333" v="41"/>
        <pc:sldMkLst>
          <pc:docMk/>
          <pc:sldMk cId="2058512288" sldId="259"/>
        </pc:sldMkLst>
      </pc:sldChg>
      <pc:sldChg chg="modTransition">
        <pc:chgData name="Nguyen, Ngan V T" userId="2e7dd130-d492-47b2-9c30-14fe0e0286bb" providerId="ADAL" clId="{EB0594BA-8774-4B5E-A16B-DE91874CFF4A}" dt="2020-08-14T14:41:24.333" v="41"/>
        <pc:sldMkLst>
          <pc:docMk/>
          <pc:sldMk cId="2829429111" sldId="260"/>
        </pc:sldMkLst>
      </pc:sldChg>
      <pc:sldChg chg="modTransition">
        <pc:chgData name="Nguyen, Ngan V T" userId="2e7dd130-d492-47b2-9c30-14fe0e0286bb" providerId="ADAL" clId="{EB0594BA-8774-4B5E-A16B-DE91874CFF4A}" dt="2020-08-14T14:41:24.333" v="41"/>
        <pc:sldMkLst>
          <pc:docMk/>
          <pc:sldMk cId="1367396924" sldId="261"/>
        </pc:sldMkLst>
      </pc:sldChg>
      <pc:sldChg chg="addSp delSp modSp delAnim modAnim">
        <pc:chgData name="Nguyen, Ngan V T" userId="2e7dd130-d492-47b2-9c30-14fe0e0286bb" providerId="ADAL" clId="{EB0594BA-8774-4B5E-A16B-DE91874CFF4A}" dt="2020-08-14T15:24:00.758" v="356" actId="478"/>
        <pc:sldMkLst>
          <pc:docMk/>
          <pc:sldMk cId="2085815294" sldId="266"/>
        </pc:sldMkLst>
        <pc:spChg chg="mod">
          <ac:chgData name="Nguyen, Ngan V T" userId="2e7dd130-d492-47b2-9c30-14fe0e0286bb" providerId="ADAL" clId="{EB0594BA-8774-4B5E-A16B-DE91874CFF4A}" dt="2020-08-14T15:03:08.455" v="150" actId="20577"/>
          <ac:spMkLst>
            <pc:docMk/>
            <pc:sldMk cId="2085815294" sldId="266"/>
            <ac:spMk id="4" creationId="{5FA2E449-7BD7-4352-8091-1A28E9815F69}"/>
          </ac:spMkLst>
        </pc:spChg>
        <pc:spChg chg="add del mod">
          <ac:chgData name="Nguyen, Ngan V T" userId="2e7dd130-d492-47b2-9c30-14fe0e0286bb" providerId="ADAL" clId="{EB0594BA-8774-4B5E-A16B-DE91874CFF4A}" dt="2020-08-14T15:14:37.215" v="216" actId="478"/>
          <ac:spMkLst>
            <pc:docMk/>
            <pc:sldMk cId="2085815294" sldId="266"/>
            <ac:spMk id="18" creationId="{984670BB-3AF8-47BF-8DF5-CF1BA6FB528B}"/>
          </ac:spMkLst>
        </pc:spChg>
        <pc:spChg chg="add mod">
          <ac:chgData name="Nguyen, Ngan V T" userId="2e7dd130-d492-47b2-9c30-14fe0e0286bb" providerId="ADAL" clId="{EB0594BA-8774-4B5E-A16B-DE91874CFF4A}" dt="2020-08-14T15:15:47.602" v="235" actId="14100"/>
          <ac:spMkLst>
            <pc:docMk/>
            <pc:sldMk cId="2085815294" sldId="266"/>
            <ac:spMk id="20" creationId="{B1A8FB4C-86A2-4EEC-9344-2B4E427FDA80}"/>
          </ac:spMkLst>
        </pc:spChg>
        <pc:spChg chg="add mod">
          <ac:chgData name="Nguyen, Ngan V T" userId="2e7dd130-d492-47b2-9c30-14fe0e0286bb" providerId="ADAL" clId="{EB0594BA-8774-4B5E-A16B-DE91874CFF4A}" dt="2020-08-14T15:16:14.244" v="239" actId="208"/>
          <ac:spMkLst>
            <pc:docMk/>
            <pc:sldMk cId="2085815294" sldId="266"/>
            <ac:spMk id="21" creationId="{288D2E89-BDA6-4DE8-B29C-BA3FBF3310F8}"/>
          </ac:spMkLst>
        </pc:spChg>
        <pc:spChg chg="add mod">
          <ac:chgData name="Nguyen, Ngan V T" userId="2e7dd130-d492-47b2-9c30-14fe0e0286bb" providerId="ADAL" clId="{EB0594BA-8774-4B5E-A16B-DE91874CFF4A}" dt="2020-08-14T15:18:03.556" v="328" actId="1076"/>
          <ac:spMkLst>
            <pc:docMk/>
            <pc:sldMk cId="2085815294" sldId="266"/>
            <ac:spMk id="22" creationId="{BE0A7511-A61F-4509-A70B-4CE9DFAA998D}"/>
          </ac:spMkLst>
        </pc:spChg>
        <pc:spChg chg="add mod">
          <ac:chgData name="Nguyen, Ngan V T" userId="2e7dd130-d492-47b2-9c30-14fe0e0286bb" providerId="ADAL" clId="{EB0594BA-8774-4B5E-A16B-DE91874CFF4A}" dt="2020-08-14T15:22:34.865" v="346" actId="14100"/>
          <ac:spMkLst>
            <pc:docMk/>
            <pc:sldMk cId="2085815294" sldId="266"/>
            <ac:spMk id="23" creationId="{CA9BF9D5-421F-4BDB-82D9-EFCB39A6A23F}"/>
          </ac:spMkLst>
        </pc:spChg>
        <pc:spChg chg="add del mod">
          <ac:chgData name="Nguyen, Ngan V T" userId="2e7dd130-d492-47b2-9c30-14fe0e0286bb" providerId="ADAL" clId="{EB0594BA-8774-4B5E-A16B-DE91874CFF4A}" dt="2020-08-14T15:24:00.758" v="356" actId="478"/>
          <ac:spMkLst>
            <pc:docMk/>
            <pc:sldMk cId="2085815294" sldId="266"/>
            <ac:spMk id="24" creationId="{F2230F16-18FD-4ED3-BF1D-31719AA5372C}"/>
          </ac:spMkLst>
        </pc:spChg>
        <pc:grpChg chg="add del mod">
          <ac:chgData name="Nguyen, Ngan V T" userId="2e7dd130-d492-47b2-9c30-14fe0e0286bb" providerId="ADAL" clId="{EB0594BA-8774-4B5E-A16B-DE91874CFF4A}" dt="2020-08-14T15:14:48.159" v="219" actId="478"/>
          <ac:grpSpMkLst>
            <pc:docMk/>
            <pc:sldMk cId="2085815294" sldId="266"/>
            <ac:grpSpMk id="10" creationId="{C3DB3D6A-E80E-4F99-B1D7-C65AABC52632}"/>
          </ac:grpSpMkLst>
        </pc:grpChg>
        <pc:grpChg chg="add del mod">
          <ac:chgData name="Nguyen, Ngan V T" userId="2e7dd130-d492-47b2-9c30-14fe0e0286bb" providerId="ADAL" clId="{EB0594BA-8774-4B5E-A16B-DE91874CFF4A}" dt="2020-08-14T15:14:48.159" v="219" actId="478"/>
          <ac:grpSpMkLst>
            <pc:docMk/>
            <pc:sldMk cId="2085815294" sldId="266"/>
            <ac:grpSpMk id="15" creationId="{C9F4EF44-907E-40D7-A161-59F48CD6E26E}"/>
          </ac:grpSpMkLst>
        </pc:grpChg>
        <pc:picChg chg="del">
          <ac:chgData name="Nguyen, Ngan V T" userId="2e7dd130-d492-47b2-9c30-14fe0e0286bb" providerId="ADAL" clId="{EB0594BA-8774-4B5E-A16B-DE91874CFF4A}" dt="2020-08-14T15:03:12.659" v="151" actId="478"/>
          <ac:picMkLst>
            <pc:docMk/>
            <pc:sldMk cId="2085815294" sldId="266"/>
            <ac:picMk id="3" creationId="{036B3019-C016-406F-A1CF-F4D164511E70}"/>
          </ac:picMkLst>
        </pc:picChg>
        <pc:picChg chg="add del mod">
          <ac:chgData name="Nguyen, Ngan V T" userId="2e7dd130-d492-47b2-9c30-14fe0e0286bb" providerId="ADAL" clId="{EB0594BA-8774-4B5E-A16B-DE91874CFF4A}" dt="2020-08-14T15:15:29.642" v="232" actId="478"/>
          <ac:picMkLst>
            <pc:docMk/>
            <pc:sldMk cId="2085815294" sldId="266"/>
            <ac:picMk id="5" creationId="{E3745AEA-2845-4AE4-A717-498E3635C728}"/>
          </ac:picMkLst>
        </pc:picChg>
        <pc:picChg chg="add mod modCrop">
          <ac:chgData name="Nguyen, Ngan V T" userId="2e7dd130-d492-47b2-9c30-14fe0e0286bb" providerId="ADAL" clId="{EB0594BA-8774-4B5E-A16B-DE91874CFF4A}" dt="2020-08-14T15:10:54.968" v="191" actId="164"/>
          <ac:picMkLst>
            <pc:docMk/>
            <pc:sldMk cId="2085815294" sldId="266"/>
            <ac:picMk id="7" creationId="{1CF135A4-A34C-46F2-A134-96C656F1B600}"/>
          </ac:picMkLst>
        </pc:picChg>
        <pc:picChg chg="add mod">
          <ac:chgData name="Nguyen, Ngan V T" userId="2e7dd130-d492-47b2-9c30-14fe0e0286bb" providerId="ADAL" clId="{EB0594BA-8774-4B5E-A16B-DE91874CFF4A}" dt="2020-08-14T15:12:16.923" v="202" actId="164"/>
          <ac:picMkLst>
            <pc:docMk/>
            <pc:sldMk cId="2085815294" sldId="266"/>
            <ac:picMk id="11" creationId="{4E513D2A-BB00-45BD-B9DE-F28D8500AD10}"/>
          </ac:picMkLst>
        </pc:picChg>
        <pc:picChg chg="add del mod">
          <ac:chgData name="Nguyen, Ngan V T" userId="2e7dd130-d492-47b2-9c30-14fe0e0286bb" providerId="ADAL" clId="{EB0594BA-8774-4B5E-A16B-DE91874CFF4A}" dt="2020-08-14T15:14:48.159" v="219" actId="478"/>
          <ac:picMkLst>
            <pc:docMk/>
            <pc:sldMk cId="2085815294" sldId="266"/>
            <ac:picMk id="16" creationId="{321D4594-E9BF-48C6-BED2-B9040F7DD8B7}"/>
          </ac:picMkLst>
        </pc:picChg>
        <pc:picChg chg="add mod ord">
          <ac:chgData name="Nguyen, Ngan V T" userId="2e7dd130-d492-47b2-9c30-14fe0e0286bb" providerId="ADAL" clId="{EB0594BA-8774-4B5E-A16B-DE91874CFF4A}" dt="2020-08-14T15:15:27.448" v="231" actId="167"/>
          <ac:picMkLst>
            <pc:docMk/>
            <pc:sldMk cId="2085815294" sldId="266"/>
            <ac:picMk id="19" creationId="{52EA7BCA-BAB4-4B9F-A5C2-96311364C76E}"/>
          </ac:picMkLst>
        </pc:picChg>
        <pc:cxnChg chg="add mod">
          <ac:chgData name="Nguyen, Ngan V T" userId="2e7dd130-d492-47b2-9c30-14fe0e0286bb" providerId="ADAL" clId="{EB0594BA-8774-4B5E-A16B-DE91874CFF4A}" dt="2020-08-14T15:14:48.159" v="219" actId="478"/>
          <ac:cxnSpMkLst>
            <pc:docMk/>
            <pc:sldMk cId="2085815294" sldId="266"/>
            <ac:cxnSpMk id="9" creationId="{4919B696-D026-4473-A7BF-F9C877D6CB87}"/>
          </ac:cxnSpMkLst>
        </pc:cxnChg>
        <pc:cxnChg chg="add mod">
          <ac:chgData name="Nguyen, Ngan V T" userId="2e7dd130-d492-47b2-9c30-14fe0e0286bb" providerId="ADAL" clId="{EB0594BA-8774-4B5E-A16B-DE91874CFF4A}" dt="2020-08-14T15:14:48.159" v="219" actId="478"/>
          <ac:cxnSpMkLst>
            <pc:docMk/>
            <pc:sldMk cId="2085815294" sldId="266"/>
            <ac:cxnSpMk id="12" creationId="{398C77E2-6753-4016-8233-DE7A9A35C253}"/>
          </ac:cxnSpMkLst>
        </pc:cxnChg>
        <pc:cxnChg chg="add del mod">
          <ac:chgData name="Nguyen, Ngan V T" userId="2e7dd130-d492-47b2-9c30-14fe0e0286bb" providerId="ADAL" clId="{EB0594BA-8774-4B5E-A16B-DE91874CFF4A}" dt="2020-08-14T15:14:48.159" v="219" actId="478"/>
          <ac:cxnSpMkLst>
            <pc:docMk/>
            <pc:sldMk cId="2085815294" sldId="266"/>
            <ac:cxnSpMk id="14" creationId="{AD469572-F851-44F3-9A1D-86CD53D16BEB}"/>
          </ac:cxnSpMkLst>
        </pc:cxnChg>
      </pc:sldChg>
      <pc:sldChg chg="modSp">
        <pc:chgData name="Nguyen, Ngan V T" userId="2e7dd130-d492-47b2-9c30-14fe0e0286bb" providerId="ADAL" clId="{EB0594BA-8774-4B5E-A16B-DE91874CFF4A}" dt="2020-08-14T14:41:09.584" v="40" actId="20577"/>
        <pc:sldMkLst>
          <pc:docMk/>
          <pc:sldMk cId="4094825954" sldId="273"/>
        </pc:sldMkLst>
        <pc:spChg chg="mod">
          <ac:chgData name="Nguyen, Ngan V T" userId="2e7dd130-d492-47b2-9c30-14fe0e0286bb" providerId="ADAL" clId="{EB0594BA-8774-4B5E-A16B-DE91874CFF4A}" dt="2020-08-14T14:41:09.584" v="40" actId="20577"/>
          <ac:spMkLst>
            <pc:docMk/>
            <pc:sldMk cId="4094825954" sldId="273"/>
            <ac:spMk id="3" creationId="{1CD965EB-BB9B-42E4-9293-25D05B641177}"/>
          </ac:spMkLst>
        </pc:spChg>
      </pc:sldChg>
      <pc:sldChg chg="addSp delSp modSp modAnim">
        <pc:chgData name="Nguyen, Ngan V T" userId="2e7dd130-d492-47b2-9c30-14fe0e0286bb" providerId="ADAL" clId="{EB0594BA-8774-4B5E-A16B-DE91874CFF4A}" dt="2020-08-14T14:51:04.790" v="118" actId="20577"/>
        <pc:sldMkLst>
          <pc:docMk/>
          <pc:sldMk cId="437618807" sldId="274"/>
        </pc:sldMkLst>
        <pc:spChg chg="mod">
          <ac:chgData name="Nguyen, Ngan V T" userId="2e7dd130-d492-47b2-9c30-14fe0e0286bb" providerId="ADAL" clId="{EB0594BA-8774-4B5E-A16B-DE91874CFF4A}" dt="2020-08-14T14:48:50.215" v="86" actId="1076"/>
          <ac:spMkLst>
            <pc:docMk/>
            <pc:sldMk cId="437618807" sldId="274"/>
            <ac:spMk id="3" creationId="{C6441799-3A25-4FDB-857E-B8B833DF1575}"/>
          </ac:spMkLst>
        </pc:spChg>
        <pc:spChg chg="mod">
          <ac:chgData name="Nguyen, Ngan V T" userId="2e7dd130-d492-47b2-9c30-14fe0e0286bb" providerId="ADAL" clId="{EB0594BA-8774-4B5E-A16B-DE91874CFF4A}" dt="2020-08-14T14:50:32.742" v="112" actId="1076"/>
          <ac:spMkLst>
            <pc:docMk/>
            <pc:sldMk cId="437618807" sldId="274"/>
            <ac:spMk id="5" creationId="{8799855B-242E-4746-A351-1015953CDF21}"/>
          </ac:spMkLst>
        </pc:spChg>
        <pc:spChg chg="mod">
          <ac:chgData name="Nguyen, Ngan V T" userId="2e7dd130-d492-47b2-9c30-14fe0e0286bb" providerId="ADAL" clId="{EB0594BA-8774-4B5E-A16B-DE91874CFF4A}" dt="2020-08-14T14:49:44.612" v="98" actId="20577"/>
          <ac:spMkLst>
            <pc:docMk/>
            <pc:sldMk cId="437618807" sldId="274"/>
            <ac:spMk id="15" creationId="{CC24C880-7C0A-4552-9941-ADC3CE9E54DF}"/>
          </ac:spMkLst>
        </pc:spChg>
        <pc:spChg chg="add mod">
          <ac:chgData name="Nguyen, Ngan V T" userId="2e7dd130-d492-47b2-9c30-14fe0e0286bb" providerId="ADAL" clId="{EB0594BA-8774-4B5E-A16B-DE91874CFF4A}" dt="2020-08-14T14:51:04.790" v="118" actId="20577"/>
          <ac:spMkLst>
            <pc:docMk/>
            <pc:sldMk cId="437618807" sldId="274"/>
            <ac:spMk id="16" creationId="{07D0EAB0-CACF-410A-BC77-1861BDFB4F28}"/>
          </ac:spMkLst>
        </pc:spChg>
        <pc:spChg chg="mod">
          <ac:chgData name="Nguyen, Ngan V T" userId="2e7dd130-d492-47b2-9c30-14fe0e0286bb" providerId="ADAL" clId="{EB0594BA-8774-4B5E-A16B-DE91874CFF4A}" dt="2020-08-14T14:48:42.161" v="85" actId="1076"/>
          <ac:spMkLst>
            <pc:docMk/>
            <pc:sldMk cId="437618807" sldId="274"/>
            <ac:spMk id="28" creationId="{8010C04C-9CEE-4B19-865D-0B420974A4B6}"/>
          </ac:spMkLst>
        </pc:spChg>
        <pc:spChg chg="mod">
          <ac:chgData name="Nguyen, Ngan V T" userId="2e7dd130-d492-47b2-9c30-14fe0e0286bb" providerId="ADAL" clId="{EB0594BA-8774-4B5E-A16B-DE91874CFF4A}" dt="2020-08-14T14:41:41.857" v="42"/>
          <ac:spMkLst>
            <pc:docMk/>
            <pc:sldMk cId="437618807" sldId="274"/>
            <ac:spMk id="29" creationId="{5FA21572-D121-44C6-880B-67B475E3D971}"/>
          </ac:spMkLst>
        </pc:spChg>
        <pc:picChg chg="add mod ord">
          <ac:chgData name="Nguyen, Ngan V T" userId="2e7dd130-d492-47b2-9c30-14fe0e0286bb" providerId="ADAL" clId="{EB0594BA-8774-4B5E-A16B-DE91874CFF4A}" dt="2020-08-14T14:48:36.509" v="84" actId="14100"/>
          <ac:picMkLst>
            <pc:docMk/>
            <pc:sldMk cId="437618807" sldId="274"/>
            <ac:picMk id="7" creationId="{4B510517-879D-47B3-A6B6-86CCB9FC5592}"/>
          </ac:picMkLst>
        </pc:picChg>
        <pc:picChg chg="del">
          <ac:chgData name="Nguyen, Ngan V T" userId="2e7dd130-d492-47b2-9c30-14fe0e0286bb" providerId="ADAL" clId="{EB0594BA-8774-4B5E-A16B-DE91874CFF4A}" dt="2020-08-14T14:41:46.626" v="43" actId="478"/>
          <ac:picMkLst>
            <pc:docMk/>
            <pc:sldMk cId="437618807" sldId="274"/>
            <ac:picMk id="24" creationId="{AAAE3D53-43EA-46AE-A5D8-DA5CF329433F}"/>
          </ac:picMkLst>
        </pc:picChg>
        <pc:cxnChg chg="mod">
          <ac:chgData name="Nguyen, Ngan V T" userId="2e7dd130-d492-47b2-9c30-14fe0e0286bb" providerId="ADAL" clId="{EB0594BA-8774-4B5E-A16B-DE91874CFF4A}" dt="2020-08-14T14:49:32.499" v="91" actId="1038"/>
          <ac:cxnSpMkLst>
            <pc:docMk/>
            <pc:sldMk cId="437618807" sldId="274"/>
            <ac:cxnSpMk id="9" creationId="{CBA0FDB1-9EBA-4812-AD64-75BF843E5055}"/>
          </ac:cxnSpMkLst>
        </pc:cxnChg>
        <pc:cxnChg chg="add mod">
          <ac:chgData name="Nguyen, Ngan V T" userId="2e7dd130-d492-47b2-9c30-14fe0e0286bb" providerId="ADAL" clId="{EB0594BA-8774-4B5E-A16B-DE91874CFF4A}" dt="2020-08-14T14:50:56.460" v="117" actId="1076"/>
          <ac:cxnSpMkLst>
            <pc:docMk/>
            <pc:sldMk cId="437618807" sldId="274"/>
            <ac:cxnSpMk id="17" creationId="{E37C7CC8-44CF-4092-8450-EC3E76251835}"/>
          </ac:cxnSpMkLst>
        </pc:cxnChg>
        <pc:cxnChg chg="mod">
          <ac:chgData name="Nguyen, Ngan V T" userId="2e7dd130-d492-47b2-9c30-14fe0e0286bb" providerId="ADAL" clId="{EB0594BA-8774-4B5E-A16B-DE91874CFF4A}" dt="2020-08-14T14:50:32.742" v="112" actId="1076"/>
          <ac:cxnSpMkLst>
            <pc:docMk/>
            <pc:sldMk cId="437618807" sldId="274"/>
            <ac:cxnSpMk id="21" creationId="{52D503D9-B130-46C5-962E-404BAFE7C6DA}"/>
          </ac:cxnSpMkLst>
        </pc:cxnChg>
      </pc:sldChg>
      <pc:sldChg chg="del">
        <pc:chgData name="Nguyen, Ngan V T" userId="2e7dd130-d492-47b2-9c30-14fe0e0286bb" providerId="ADAL" clId="{EB0594BA-8774-4B5E-A16B-DE91874CFF4A}" dt="2020-08-14T14:48:14.783" v="80" actId="2696"/>
        <pc:sldMkLst>
          <pc:docMk/>
          <pc:sldMk cId="325582815" sldId="276"/>
        </pc:sldMkLst>
      </pc:sldChg>
      <pc:sldChg chg="delSp del delAnim">
        <pc:chgData name="Nguyen, Ngan V T" userId="2e7dd130-d492-47b2-9c30-14fe0e0286bb" providerId="ADAL" clId="{EB0594BA-8774-4B5E-A16B-DE91874CFF4A}" dt="2020-08-14T15:03:22.965" v="153" actId="2696"/>
        <pc:sldMkLst>
          <pc:docMk/>
          <pc:sldMk cId="1457626218" sldId="277"/>
        </pc:sldMkLst>
        <pc:picChg chg="del">
          <ac:chgData name="Nguyen, Ngan V T" userId="2e7dd130-d492-47b2-9c30-14fe0e0286bb" providerId="ADAL" clId="{EB0594BA-8774-4B5E-A16B-DE91874CFF4A}" dt="2020-08-14T15:03:16.440" v="152" actId="478"/>
          <ac:picMkLst>
            <pc:docMk/>
            <pc:sldMk cId="1457626218" sldId="277"/>
            <ac:picMk id="2" creationId="{498445B3-6EBA-4115-8A1E-DC9ED1F2D977}"/>
          </ac:picMkLst>
        </pc:picChg>
      </pc:sldChg>
      <pc:sldChg chg="del">
        <pc:chgData name="Nguyen, Ngan V T" userId="2e7dd130-d492-47b2-9c30-14fe0e0286bb" providerId="ADAL" clId="{EB0594BA-8774-4B5E-A16B-DE91874CFF4A}" dt="2020-08-14T14:48:15.970" v="81" actId="2696"/>
        <pc:sldMkLst>
          <pc:docMk/>
          <pc:sldMk cId="2638848231" sldId="278"/>
        </pc:sldMkLst>
      </pc:sldChg>
      <pc:sldChg chg="addSp delSp modSp add modTransition modAnim">
        <pc:chgData name="Nguyen, Ngan V T" userId="2e7dd130-d492-47b2-9c30-14fe0e0286bb" providerId="ADAL" clId="{EB0594BA-8774-4B5E-A16B-DE91874CFF4A}" dt="2020-08-14T14:55:30.532" v="132"/>
        <pc:sldMkLst>
          <pc:docMk/>
          <pc:sldMk cId="2705395304" sldId="278"/>
        </pc:sldMkLst>
        <pc:picChg chg="add mod ord">
          <ac:chgData name="Nguyen, Ngan V T" userId="2e7dd130-d492-47b2-9c30-14fe0e0286bb" providerId="ADAL" clId="{EB0594BA-8774-4B5E-A16B-DE91874CFF4A}" dt="2020-08-14T14:54:37.447" v="128" actId="14100"/>
          <ac:picMkLst>
            <pc:docMk/>
            <pc:sldMk cId="2705395304" sldId="278"/>
            <ac:picMk id="2" creationId="{E8DB0D1B-9297-46F8-8E0F-B61BE5DB56B3}"/>
          </ac:picMkLst>
        </pc:picChg>
        <pc:picChg chg="del">
          <ac:chgData name="Nguyen, Ngan V T" userId="2e7dd130-d492-47b2-9c30-14fe0e0286bb" providerId="ADAL" clId="{EB0594BA-8774-4B5E-A16B-DE91874CFF4A}" dt="2020-08-14T14:52:07.876" v="126" actId="478"/>
          <ac:picMkLst>
            <pc:docMk/>
            <pc:sldMk cId="2705395304" sldId="278"/>
            <ac:picMk id="7" creationId="{4B510517-879D-47B3-A6B6-86CCB9FC5592}"/>
          </ac:picMkLst>
        </pc:picChg>
      </pc:sldChg>
      <pc:sldChg chg="del">
        <pc:chgData name="Nguyen, Ngan V T" userId="2e7dd130-d492-47b2-9c30-14fe0e0286bb" providerId="ADAL" clId="{EB0594BA-8774-4B5E-A16B-DE91874CFF4A}" dt="2020-08-14T14:48:16.926" v="82" actId="2696"/>
        <pc:sldMkLst>
          <pc:docMk/>
          <pc:sldMk cId="2926214339" sldId="279"/>
        </pc:sldMkLst>
      </pc:sldChg>
      <pc:sldChg chg="modSp add del modTransition">
        <pc:chgData name="Nguyen, Ngan V T" userId="2e7dd130-d492-47b2-9c30-14fe0e0286bb" providerId="ADAL" clId="{EB0594BA-8774-4B5E-A16B-DE91874CFF4A}" dt="2020-08-14T15:06:17.241" v="159" actId="2696"/>
        <pc:sldMkLst>
          <pc:docMk/>
          <pc:sldMk cId="3135602442" sldId="279"/>
        </pc:sldMkLst>
        <pc:spChg chg="mod">
          <ac:chgData name="Nguyen, Ngan V T" userId="2e7dd130-d492-47b2-9c30-14fe0e0286bb" providerId="ADAL" clId="{EB0594BA-8774-4B5E-A16B-DE91874CFF4A}" dt="2020-08-14T15:03:52.147" v="156"/>
          <ac:spMkLst>
            <pc:docMk/>
            <pc:sldMk cId="3135602442" sldId="279"/>
            <ac:spMk id="4" creationId="{5FA2E449-7BD7-4352-8091-1A28E9815F69}"/>
          </ac:spMkLst>
        </pc:spChg>
      </pc:sldChg>
      <pc:sldChg chg="modSp add del modTransition">
        <pc:chgData name="Nguyen, Ngan V T" userId="2e7dd130-d492-47b2-9c30-14fe0e0286bb" providerId="ADAL" clId="{EB0594BA-8774-4B5E-A16B-DE91874CFF4A}" dt="2020-08-14T15:06:17.250" v="160" actId="2696"/>
        <pc:sldMkLst>
          <pc:docMk/>
          <pc:sldMk cId="2388247768" sldId="280"/>
        </pc:sldMkLst>
        <pc:spChg chg="mod">
          <ac:chgData name="Nguyen, Ngan V T" userId="2e7dd130-d492-47b2-9c30-14fe0e0286bb" providerId="ADAL" clId="{EB0594BA-8774-4B5E-A16B-DE91874CFF4A}" dt="2020-08-14T15:03:55.362" v="157"/>
          <ac:spMkLst>
            <pc:docMk/>
            <pc:sldMk cId="2388247768" sldId="280"/>
            <ac:spMk id="4" creationId="{5FA2E449-7BD7-4352-8091-1A28E9815F69}"/>
          </ac:spMkLst>
        </pc:spChg>
      </pc:sldChg>
      <pc:sldChg chg="del">
        <pc:chgData name="Nguyen, Ngan V T" userId="2e7dd130-d492-47b2-9c30-14fe0e0286bb" providerId="ADAL" clId="{EB0594BA-8774-4B5E-A16B-DE91874CFF4A}" dt="2020-08-14T14:48:20.847" v="83" actId="2696"/>
        <pc:sldMkLst>
          <pc:docMk/>
          <pc:sldMk cId="3488207468" sldId="280"/>
        </pc:sldMkLst>
      </pc:sldChg>
      <pc:sldChg chg="modSp add del modTransition">
        <pc:chgData name="Nguyen, Ngan V T" userId="2e7dd130-d492-47b2-9c30-14fe0e0286bb" providerId="ADAL" clId="{EB0594BA-8774-4B5E-A16B-DE91874CFF4A}" dt="2020-08-14T15:06:17.258" v="161" actId="2696"/>
        <pc:sldMkLst>
          <pc:docMk/>
          <pc:sldMk cId="1739366629" sldId="281"/>
        </pc:sldMkLst>
        <pc:spChg chg="mod">
          <ac:chgData name="Nguyen, Ngan V T" userId="2e7dd130-d492-47b2-9c30-14fe0e0286bb" providerId="ADAL" clId="{EB0594BA-8774-4B5E-A16B-DE91874CFF4A}" dt="2020-08-14T15:04:02.998" v="158"/>
          <ac:spMkLst>
            <pc:docMk/>
            <pc:sldMk cId="1739366629" sldId="281"/>
            <ac:spMk id="4" creationId="{5FA2E449-7BD7-4352-8091-1A28E9815F69}"/>
          </ac:spMkLst>
        </pc:spChg>
      </pc:sldChg>
      <pc:sldChg chg="addSp delSp modSp add modTransition">
        <pc:chgData name="Nguyen, Ngan V T" userId="2e7dd130-d492-47b2-9c30-14fe0e0286bb" providerId="ADAL" clId="{EB0594BA-8774-4B5E-A16B-DE91874CFF4A}" dt="2020-08-14T15:30:01.371" v="399"/>
        <pc:sldMkLst>
          <pc:docMk/>
          <pc:sldMk cId="651873917" sldId="282"/>
        </pc:sldMkLst>
        <pc:spChg chg="mod">
          <ac:chgData name="Nguyen, Ngan V T" userId="2e7dd130-d492-47b2-9c30-14fe0e0286bb" providerId="ADAL" clId="{EB0594BA-8774-4B5E-A16B-DE91874CFF4A}" dt="2020-08-14T15:29:55.030" v="397"/>
          <ac:spMkLst>
            <pc:docMk/>
            <pc:sldMk cId="651873917" sldId="282"/>
            <ac:spMk id="4" creationId="{5FA2E449-7BD7-4352-8091-1A28E9815F69}"/>
          </ac:spMkLst>
        </pc:spChg>
        <pc:spChg chg="del">
          <ac:chgData name="Nguyen, Ngan V T" userId="2e7dd130-d492-47b2-9c30-14fe0e0286bb" providerId="ADAL" clId="{EB0594BA-8774-4B5E-A16B-DE91874CFF4A}" dt="2020-08-14T15:30:01" v="398" actId="478"/>
          <ac:spMkLst>
            <pc:docMk/>
            <pc:sldMk cId="651873917" sldId="282"/>
            <ac:spMk id="6" creationId="{982886ED-4697-4AC2-BC74-D270A86BFDF3}"/>
          </ac:spMkLst>
        </pc:spChg>
        <pc:spChg chg="mod">
          <ac:chgData name="Nguyen, Ngan V T" userId="2e7dd130-d492-47b2-9c30-14fe0e0286bb" providerId="ADAL" clId="{EB0594BA-8774-4B5E-A16B-DE91874CFF4A}" dt="2020-08-14T15:06:30.983" v="162"/>
          <ac:spMkLst>
            <pc:docMk/>
            <pc:sldMk cId="651873917" sldId="282"/>
            <ac:spMk id="8" creationId="{AD911CEA-AE44-4BAD-84B9-1BCC11D9A39D}"/>
          </ac:spMkLst>
        </pc:spChg>
        <pc:spChg chg="add">
          <ac:chgData name="Nguyen, Ngan V T" userId="2e7dd130-d492-47b2-9c30-14fe0e0286bb" providerId="ADAL" clId="{EB0594BA-8774-4B5E-A16B-DE91874CFF4A}" dt="2020-08-14T15:30:01.371" v="399"/>
          <ac:spMkLst>
            <pc:docMk/>
            <pc:sldMk cId="651873917" sldId="282"/>
            <ac:spMk id="9" creationId="{F9FBBD44-5C9A-4EEC-BD8F-AFFD09B24CFB}"/>
          </ac:spMkLst>
        </pc:spChg>
        <pc:spChg chg="mod">
          <ac:chgData name="Nguyen, Ngan V T" userId="2e7dd130-d492-47b2-9c30-14fe0e0286bb" providerId="ADAL" clId="{EB0594BA-8774-4B5E-A16B-DE91874CFF4A}" dt="2020-08-14T15:06:41.375" v="165" actId="14100"/>
          <ac:spMkLst>
            <pc:docMk/>
            <pc:sldMk cId="651873917" sldId="282"/>
            <ac:spMk id="12" creationId="{0E8C27F6-433E-46D9-B6E6-403F1ADB0512}"/>
          </ac:spMkLst>
        </pc:spChg>
      </pc:sldChg>
      <pc:sldChg chg="add del">
        <pc:chgData name="Nguyen, Ngan V T" userId="2e7dd130-d492-47b2-9c30-14fe0e0286bb" providerId="ADAL" clId="{EB0594BA-8774-4B5E-A16B-DE91874CFF4A}" dt="2020-08-14T15:10:14.742" v="183"/>
        <pc:sldMkLst>
          <pc:docMk/>
          <pc:sldMk cId="104080882" sldId="283"/>
        </pc:sldMkLst>
      </pc:sldChg>
      <pc:sldChg chg="add del">
        <pc:chgData name="Nguyen, Ngan V T" userId="2e7dd130-d492-47b2-9c30-14fe0e0286bb" providerId="ADAL" clId="{EB0594BA-8774-4B5E-A16B-DE91874CFF4A}" dt="2020-08-14T15:08:39.544" v="170"/>
        <pc:sldMkLst>
          <pc:docMk/>
          <pc:sldMk cId="534481050" sldId="283"/>
        </pc:sldMkLst>
      </pc:sldChg>
      <pc:sldChg chg="addSp modSp add modAnim">
        <pc:chgData name="Nguyen, Ngan V T" userId="2e7dd130-d492-47b2-9c30-14fe0e0286bb" providerId="ADAL" clId="{EB0594BA-8774-4B5E-A16B-DE91874CFF4A}" dt="2020-08-14T15:29:40.720" v="396"/>
        <pc:sldMkLst>
          <pc:docMk/>
          <pc:sldMk cId="3161595664" sldId="283"/>
        </pc:sldMkLst>
        <pc:grpChg chg="add mod">
          <ac:chgData name="Nguyen, Ngan V T" userId="2e7dd130-d492-47b2-9c30-14fe0e0286bb" providerId="ADAL" clId="{EB0594BA-8774-4B5E-A16B-DE91874CFF4A}" dt="2020-08-14T15:28:51.768" v="393" actId="164"/>
          <ac:grpSpMkLst>
            <pc:docMk/>
            <pc:sldMk cId="3161595664" sldId="283"/>
            <ac:grpSpMk id="2" creationId="{41A59097-5725-4F87-A413-3B0536E013FB}"/>
          </ac:grpSpMkLst>
        </pc:grpChg>
        <pc:picChg chg="mod">
          <ac:chgData name="Nguyen, Ngan V T" userId="2e7dd130-d492-47b2-9c30-14fe0e0286bb" providerId="ADAL" clId="{EB0594BA-8774-4B5E-A16B-DE91874CFF4A}" dt="2020-08-14T15:28:51.768" v="393" actId="164"/>
          <ac:picMkLst>
            <pc:docMk/>
            <pc:sldMk cId="3161595664" sldId="283"/>
            <ac:picMk id="16" creationId="{321D4594-E9BF-48C6-BED2-B9040F7DD8B7}"/>
          </ac:picMkLst>
        </pc:picChg>
        <pc:cxnChg chg="mod">
          <ac:chgData name="Nguyen, Ngan V T" userId="2e7dd130-d492-47b2-9c30-14fe0e0286bb" providerId="ADAL" clId="{EB0594BA-8774-4B5E-A16B-DE91874CFF4A}" dt="2020-08-14T15:28:51.768" v="393" actId="164"/>
          <ac:cxnSpMkLst>
            <pc:docMk/>
            <pc:sldMk cId="3161595664" sldId="283"/>
            <ac:cxnSpMk id="14" creationId="{AD469572-F851-44F3-9A1D-86CD53D16BEB}"/>
          </ac:cxnSpMkLst>
        </pc:cxnChg>
      </pc:sldChg>
      <pc:sldChg chg="addSp delSp modSp add ord delAnim">
        <pc:chgData name="Nguyen, Ngan V T" userId="2e7dd130-d492-47b2-9c30-14fe0e0286bb" providerId="ADAL" clId="{EB0594BA-8774-4B5E-A16B-DE91874CFF4A}" dt="2020-08-14T15:22:08.260" v="341"/>
        <pc:sldMkLst>
          <pc:docMk/>
          <pc:sldMk cId="471091879" sldId="284"/>
        </pc:sldMkLst>
        <pc:spChg chg="del">
          <ac:chgData name="Nguyen, Ngan V T" userId="2e7dd130-d492-47b2-9c30-14fe0e0286bb" providerId="ADAL" clId="{EB0594BA-8774-4B5E-A16B-DE91874CFF4A}" dt="2020-08-14T15:18:50.233" v="331" actId="478"/>
          <ac:spMkLst>
            <pc:docMk/>
            <pc:sldMk cId="471091879" sldId="284"/>
            <ac:spMk id="20" creationId="{B1A8FB4C-86A2-4EEC-9344-2B4E427FDA80}"/>
          </ac:spMkLst>
        </pc:spChg>
        <pc:spChg chg="del">
          <ac:chgData name="Nguyen, Ngan V T" userId="2e7dd130-d492-47b2-9c30-14fe0e0286bb" providerId="ADAL" clId="{EB0594BA-8774-4B5E-A16B-DE91874CFF4A}" dt="2020-08-14T15:18:50.233" v="331" actId="478"/>
          <ac:spMkLst>
            <pc:docMk/>
            <pc:sldMk cId="471091879" sldId="284"/>
            <ac:spMk id="21" creationId="{288D2E89-BDA6-4DE8-B29C-BA3FBF3310F8}"/>
          </ac:spMkLst>
        </pc:spChg>
        <pc:spChg chg="del">
          <ac:chgData name="Nguyen, Ngan V T" userId="2e7dd130-d492-47b2-9c30-14fe0e0286bb" providerId="ADAL" clId="{EB0594BA-8774-4B5E-A16B-DE91874CFF4A}" dt="2020-08-14T15:18:50.233" v="331" actId="478"/>
          <ac:spMkLst>
            <pc:docMk/>
            <pc:sldMk cId="471091879" sldId="284"/>
            <ac:spMk id="22" creationId="{BE0A7511-A61F-4509-A70B-4CE9DFAA998D}"/>
          </ac:spMkLst>
        </pc:spChg>
        <pc:picChg chg="add del mod">
          <ac:chgData name="Nguyen, Ngan V T" userId="2e7dd130-d492-47b2-9c30-14fe0e0286bb" providerId="ADAL" clId="{EB0594BA-8774-4B5E-A16B-DE91874CFF4A}" dt="2020-08-14T15:20:58.854" v="338" actId="478"/>
          <ac:picMkLst>
            <pc:docMk/>
            <pc:sldMk cId="471091879" sldId="284"/>
            <ac:picMk id="2" creationId="{DC37FE75-05B5-4184-A95D-83A6CA233846}"/>
          </ac:picMkLst>
        </pc:picChg>
        <pc:picChg chg="add mod">
          <ac:chgData name="Nguyen, Ngan V T" userId="2e7dd130-d492-47b2-9c30-14fe0e0286bb" providerId="ADAL" clId="{EB0594BA-8774-4B5E-A16B-DE91874CFF4A}" dt="2020-08-14T15:21:13.509" v="340" actId="1076"/>
          <ac:picMkLst>
            <pc:docMk/>
            <pc:sldMk cId="471091879" sldId="284"/>
            <ac:picMk id="3" creationId="{72369482-DDB8-4B3B-B27F-4C2EED3B1CB0}"/>
          </ac:picMkLst>
        </pc:picChg>
        <pc:picChg chg="del">
          <ac:chgData name="Nguyen, Ngan V T" userId="2e7dd130-d492-47b2-9c30-14fe0e0286bb" providerId="ADAL" clId="{EB0594BA-8774-4B5E-A16B-DE91874CFF4A}" dt="2020-08-14T15:18:50.233" v="331" actId="478"/>
          <ac:picMkLst>
            <pc:docMk/>
            <pc:sldMk cId="471091879" sldId="284"/>
            <ac:picMk id="19" creationId="{52EA7BCA-BAB4-4B9F-A5C2-96311364C76E}"/>
          </ac:picMkLst>
        </pc:picChg>
      </pc:sldChg>
      <pc:sldChg chg="add del">
        <pc:chgData name="Nguyen, Ngan V T" userId="2e7dd130-d492-47b2-9c30-14fe0e0286bb" providerId="ADAL" clId="{EB0594BA-8774-4B5E-A16B-DE91874CFF4A}" dt="2020-08-14T15:15:54.537" v="237"/>
        <pc:sldMkLst>
          <pc:docMk/>
          <pc:sldMk cId="2691106387" sldId="284"/>
        </pc:sldMkLst>
      </pc:sldChg>
      <pc:sldChg chg="addSp delSp modSp add ord modTransition delAnim modAnim">
        <pc:chgData name="Nguyen, Ngan V T" userId="2e7dd130-d492-47b2-9c30-14fe0e0286bb" providerId="ADAL" clId="{EB0594BA-8774-4B5E-A16B-DE91874CFF4A}" dt="2020-08-14T15:25:38.199" v="370"/>
        <pc:sldMkLst>
          <pc:docMk/>
          <pc:sldMk cId="735384645" sldId="285"/>
        </pc:sldMkLst>
        <pc:spChg chg="del">
          <ac:chgData name="Nguyen, Ngan V T" userId="2e7dd130-d492-47b2-9c30-14fe0e0286bb" providerId="ADAL" clId="{EB0594BA-8774-4B5E-A16B-DE91874CFF4A}" dt="2020-08-14T15:24:53.666" v="359" actId="478"/>
          <ac:spMkLst>
            <pc:docMk/>
            <pc:sldMk cId="735384645" sldId="285"/>
            <ac:spMk id="21" creationId="{288D2E89-BDA6-4DE8-B29C-BA3FBF3310F8}"/>
          </ac:spMkLst>
        </pc:spChg>
        <pc:spChg chg="del">
          <ac:chgData name="Nguyen, Ngan V T" userId="2e7dd130-d492-47b2-9c30-14fe0e0286bb" providerId="ADAL" clId="{EB0594BA-8774-4B5E-A16B-DE91874CFF4A}" dt="2020-08-14T15:24:53.666" v="359" actId="478"/>
          <ac:spMkLst>
            <pc:docMk/>
            <pc:sldMk cId="735384645" sldId="285"/>
            <ac:spMk id="22" creationId="{BE0A7511-A61F-4509-A70B-4CE9DFAA998D}"/>
          </ac:spMkLst>
        </pc:spChg>
        <pc:spChg chg="del">
          <ac:chgData name="Nguyen, Ngan V T" userId="2e7dd130-d492-47b2-9c30-14fe0e0286bb" providerId="ADAL" clId="{EB0594BA-8774-4B5E-A16B-DE91874CFF4A}" dt="2020-08-14T15:24:53.666" v="359" actId="478"/>
          <ac:spMkLst>
            <pc:docMk/>
            <pc:sldMk cId="735384645" sldId="285"/>
            <ac:spMk id="23" creationId="{CA9BF9D5-421F-4BDB-82D9-EFCB39A6A23F}"/>
          </ac:spMkLst>
        </pc:spChg>
        <pc:picChg chg="add mod ord">
          <ac:chgData name="Nguyen, Ngan V T" userId="2e7dd130-d492-47b2-9c30-14fe0e0286bb" providerId="ADAL" clId="{EB0594BA-8774-4B5E-A16B-DE91874CFF4A}" dt="2020-08-14T15:25:19.140" v="366" actId="1076"/>
          <ac:picMkLst>
            <pc:docMk/>
            <pc:sldMk cId="735384645" sldId="285"/>
            <ac:picMk id="2" creationId="{42482070-765F-4E38-9BCA-624DEFB186D5}"/>
          </ac:picMkLst>
        </pc:picChg>
        <pc:picChg chg="del">
          <ac:chgData name="Nguyen, Ngan V T" userId="2e7dd130-d492-47b2-9c30-14fe0e0286bb" providerId="ADAL" clId="{EB0594BA-8774-4B5E-A16B-DE91874CFF4A}" dt="2020-08-14T15:24:53.666" v="359" actId="478"/>
          <ac:picMkLst>
            <pc:docMk/>
            <pc:sldMk cId="735384645" sldId="285"/>
            <ac:picMk id="19" creationId="{52EA7BCA-BAB4-4B9F-A5C2-96311364C76E}"/>
          </ac:picMkLst>
        </pc:picChg>
      </pc:sldChg>
      <pc:sldChg chg="addSp delSp modSp add">
        <pc:chgData name="Nguyen, Ngan V T" userId="2e7dd130-d492-47b2-9c30-14fe0e0286bb" providerId="ADAL" clId="{EB0594BA-8774-4B5E-A16B-DE91874CFF4A}" dt="2020-08-14T15:28:39.553" v="392" actId="1036"/>
        <pc:sldMkLst>
          <pc:docMk/>
          <pc:sldMk cId="1196795494" sldId="286"/>
        </pc:sldMkLst>
        <pc:spChg chg="add mod">
          <ac:chgData name="Nguyen, Ngan V T" userId="2e7dd130-d492-47b2-9c30-14fe0e0286bb" providerId="ADAL" clId="{EB0594BA-8774-4B5E-A16B-DE91874CFF4A}" dt="2020-08-14T15:28:39.553" v="392" actId="1036"/>
          <ac:spMkLst>
            <pc:docMk/>
            <pc:sldMk cId="1196795494" sldId="286"/>
            <ac:spMk id="8" creationId="{41763DB8-76CB-4CE6-AACD-79C58100130E}"/>
          </ac:spMkLst>
        </pc:spChg>
        <pc:spChg chg="del">
          <ac:chgData name="Nguyen, Ngan V T" userId="2e7dd130-d492-47b2-9c30-14fe0e0286bb" providerId="ADAL" clId="{EB0594BA-8774-4B5E-A16B-DE91874CFF4A}" dt="2020-08-14T15:28:10.471" v="383" actId="478"/>
          <ac:spMkLst>
            <pc:docMk/>
            <pc:sldMk cId="1196795494" sldId="286"/>
            <ac:spMk id="20" creationId="{B1A8FB4C-86A2-4EEC-9344-2B4E427FDA80}"/>
          </ac:spMkLst>
        </pc:spChg>
        <pc:picChg chg="del">
          <ac:chgData name="Nguyen, Ngan V T" userId="2e7dd130-d492-47b2-9c30-14fe0e0286bb" providerId="ADAL" clId="{EB0594BA-8774-4B5E-A16B-DE91874CFF4A}" dt="2020-08-14T15:27:13.903" v="372" actId="478"/>
          <ac:picMkLst>
            <pc:docMk/>
            <pc:sldMk cId="1196795494" sldId="286"/>
            <ac:picMk id="2" creationId="{42482070-765F-4E38-9BCA-624DEFB186D5}"/>
          </ac:picMkLst>
        </pc:picChg>
        <pc:picChg chg="add mod ord">
          <ac:chgData name="Nguyen, Ngan V T" userId="2e7dd130-d492-47b2-9c30-14fe0e0286bb" providerId="ADAL" clId="{EB0594BA-8774-4B5E-A16B-DE91874CFF4A}" dt="2020-08-14T15:28:03.890" v="382" actId="14100"/>
          <ac:picMkLst>
            <pc:docMk/>
            <pc:sldMk cId="1196795494" sldId="286"/>
            <ac:picMk id="5" creationId="{071D95FE-A5B6-4D9D-B392-AA667B3706D9}"/>
          </ac:picMkLst>
        </pc:picChg>
        <pc:picChg chg="add mod">
          <ac:chgData name="Nguyen, Ngan V T" userId="2e7dd130-d492-47b2-9c30-14fe0e0286bb" providerId="ADAL" clId="{EB0594BA-8774-4B5E-A16B-DE91874CFF4A}" dt="2020-08-14T15:28:28.672" v="387" actId="571"/>
          <ac:picMkLst>
            <pc:docMk/>
            <pc:sldMk cId="1196795494" sldId="286"/>
            <ac:picMk id="9" creationId="{764122CB-126C-4387-9BAE-BA69F9C0C857}"/>
          </ac:picMkLst>
        </pc:picChg>
      </pc:sldChg>
    </pc:docChg>
  </pc:docChgLst>
  <pc:docChgLst>
    <pc:chgData name="Nguyen, Ngan V T" userId="2e7dd130-d492-47b2-9c30-14fe0e0286bb" providerId="ADAL" clId="{CA057363-3BE6-452B-A3E6-EDAEBBD0A674}"/>
    <pc:docChg chg="custSel modSld">
      <pc:chgData name="Nguyen, Ngan V T" userId="2e7dd130-d492-47b2-9c30-14fe0e0286bb" providerId="ADAL" clId="{CA057363-3BE6-452B-A3E6-EDAEBBD0A674}" dt="2020-08-22T10:47:10.193" v="1" actId="478"/>
      <pc:docMkLst>
        <pc:docMk/>
      </pc:docMkLst>
      <pc:sldChg chg="addSp delSp modSp delAnim modAnim">
        <pc:chgData name="Nguyen, Ngan V T" userId="2e7dd130-d492-47b2-9c30-14fe0e0286bb" providerId="ADAL" clId="{CA057363-3BE6-452B-A3E6-EDAEBBD0A674}" dt="2020-08-22T10:47:10.193" v="1" actId="478"/>
        <pc:sldMkLst>
          <pc:docMk/>
          <pc:sldMk cId="1490542777" sldId="257"/>
        </pc:sldMkLst>
        <pc:picChg chg="add del mod">
          <ac:chgData name="Nguyen, Ngan V T" userId="2e7dd130-d492-47b2-9c30-14fe0e0286bb" providerId="ADAL" clId="{CA057363-3BE6-452B-A3E6-EDAEBBD0A674}" dt="2020-08-22T10:47:10.193" v="1" actId="478"/>
          <ac:picMkLst>
            <pc:docMk/>
            <pc:sldMk cId="1490542777" sldId="257"/>
            <ac:picMk id="2" creationId="{CFEE88DB-19A2-46D9-8AB9-F25A037A25A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8/22/2020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?mode=realTime" TargetMode="External"/><Relationship Id="rId2" Type="http://schemas.openxmlformats.org/officeDocument/2006/relationships/hyperlink" Target="https://idatavisualizationlab.github.io/HPCC/scagnosticsViewer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?mode=realTime" TargetMode="External"/><Relationship Id="rId2" Type="http://schemas.openxmlformats.org/officeDocument/2006/relationships/hyperlink" Target="https://idatavisualizationlab.github.io/HPCC/jobviewer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1122363"/>
            <a:ext cx="8202595" cy="238760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Job monitoring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387" y="3602038"/>
            <a:ext cx="9144000" cy="1655762"/>
          </a:xfrm>
        </p:spPr>
        <p:txBody>
          <a:bodyPr/>
          <a:lstStyle/>
          <a:p>
            <a:r>
              <a:rPr lang="en-US" dirty="0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8/22/2020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2EA7BCA-BAB4-4B9F-A5C2-96311364C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2" y="1418076"/>
            <a:ext cx="10630435" cy="54399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A8FB4C-86A2-4EEC-9344-2B4E427FDA80}"/>
              </a:ext>
            </a:extLst>
          </p:cNvPr>
          <p:cNvSpPr/>
          <p:nvPr/>
        </p:nvSpPr>
        <p:spPr>
          <a:xfrm>
            <a:off x="8836091" y="2127380"/>
            <a:ext cx="2439624" cy="2147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88D2E89-BDA6-4DE8-B29C-BA3FBF3310F8}"/>
              </a:ext>
            </a:extLst>
          </p:cNvPr>
          <p:cNvSpPr/>
          <p:nvPr/>
        </p:nvSpPr>
        <p:spPr>
          <a:xfrm>
            <a:off x="933061" y="2784294"/>
            <a:ext cx="466531" cy="4440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0A7511-A61F-4509-A70B-4CE9DFAA998D}"/>
              </a:ext>
            </a:extLst>
          </p:cNvPr>
          <p:cNvSpPr txBox="1"/>
          <p:nvPr/>
        </p:nvSpPr>
        <p:spPr>
          <a:xfrm>
            <a:off x="1642186" y="2342085"/>
            <a:ext cx="455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Outlying score of CPU1 Temp </a:t>
            </a:r>
            <a:r>
              <a:rPr lang="en-US" dirty="0" err="1"/>
              <a:t>v.s</a:t>
            </a:r>
            <a:r>
              <a:rPr lang="en-US" dirty="0"/>
              <a:t>. CPU2 Temp </a:t>
            </a:r>
          </a:p>
          <a:p>
            <a:r>
              <a:rPr lang="en-US" dirty="0"/>
              <a:t>from 467 data points (467 nodes) 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9BF9D5-421F-4BDB-82D9-EFCB39A6A23F}"/>
              </a:ext>
            </a:extLst>
          </p:cNvPr>
          <p:cNvSpPr/>
          <p:nvPr/>
        </p:nvSpPr>
        <p:spPr>
          <a:xfrm>
            <a:off x="9162661" y="2528934"/>
            <a:ext cx="1250302" cy="2388299"/>
          </a:xfrm>
          <a:prstGeom prst="roundRect">
            <a:avLst>
              <a:gd name="adj" fmla="val 8853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1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2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3745AEA-2845-4AE4-A717-498E3635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92" y="1418076"/>
            <a:ext cx="10659308" cy="54399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DB3D6A-E80E-4F99-B1D7-C65AABC52632}"/>
              </a:ext>
            </a:extLst>
          </p:cNvPr>
          <p:cNvGrpSpPr/>
          <p:nvPr/>
        </p:nvGrpSpPr>
        <p:grpSpPr>
          <a:xfrm>
            <a:off x="7259217" y="162796"/>
            <a:ext cx="1091682" cy="2347139"/>
            <a:chOff x="7259217" y="162796"/>
            <a:chExt cx="1091682" cy="23471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F135A4-A34C-46F2-A134-96C656F1B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7" t="3143" r="1043" b="1868"/>
            <a:stretch/>
          </p:blipFill>
          <p:spPr>
            <a:xfrm>
              <a:off x="7259217" y="162796"/>
              <a:ext cx="1091682" cy="121013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919B696-D026-4473-A7BF-F9C877D6CB87}"/>
                </a:ext>
              </a:extLst>
            </p:cNvPr>
            <p:cNvCxnSpPr>
              <a:stCxn id="7" idx="2"/>
            </p:cNvCxnSpPr>
            <p:nvPr/>
          </p:nvCxnSpPr>
          <p:spPr>
            <a:xfrm flipH="1">
              <a:off x="7539135" y="1372933"/>
              <a:ext cx="265923" cy="11370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F4EF44-907E-40D7-A161-59F48CD6E26E}"/>
              </a:ext>
            </a:extLst>
          </p:cNvPr>
          <p:cNvGrpSpPr/>
          <p:nvPr/>
        </p:nvGrpSpPr>
        <p:grpSpPr>
          <a:xfrm>
            <a:off x="7913215" y="374279"/>
            <a:ext cx="1884674" cy="2087239"/>
            <a:chOff x="7913215" y="374279"/>
            <a:chExt cx="1884674" cy="20872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513D2A-BB00-45BD-B9DE-F28D8500A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30817" y="374279"/>
              <a:ext cx="1167072" cy="132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8C77E2-6753-4016-8233-DE7A9A35C253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7913215" y="1699842"/>
              <a:ext cx="1301138" cy="7616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1A59097-5725-4F87-A413-3B0536E013FB}"/>
              </a:ext>
            </a:extLst>
          </p:cNvPr>
          <p:cNvGrpSpPr/>
          <p:nvPr/>
        </p:nvGrpSpPr>
        <p:grpSpPr>
          <a:xfrm>
            <a:off x="7980248" y="2497507"/>
            <a:ext cx="1671789" cy="1899137"/>
            <a:chOff x="7980248" y="2497507"/>
            <a:chExt cx="1671789" cy="1899137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D469572-F851-44F3-9A1D-86CD53D16BEB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7980248" y="2497507"/>
              <a:ext cx="1085064" cy="5735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1D4594-E9BF-48C6-BED2-B9040F7DD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587" y="3071081"/>
              <a:ext cx="1173450" cy="132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670BB-3AF8-47BF-8DF5-CF1BA6FB528B}"/>
              </a:ext>
            </a:extLst>
          </p:cNvPr>
          <p:cNvSpPr/>
          <p:nvPr/>
        </p:nvSpPr>
        <p:spPr>
          <a:xfrm>
            <a:off x="933061" y="2784294"/>
            <a:ext cx="466531" cy="444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95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482070-765F-4E38-9BCA-624DEFB1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79" y="1457667"/>
            <a:ext cx="9826336" cy="54035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1A8FB4C-86A2-4EEC-9344-2B4E427FDA80}"/>
              </a:ext>
            </a:extLst>
          </p:cNvPr>
          <p:cNvSpPr/>
          <p:nvPr/>
        </p:nvSpPr>
        <p:spPr>
          <a:xfrm>
            <a:off x="8836091" y="2127380"/>
            <a:ext cx="2439624" cy="21470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8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1D95FE-A5B6-4D9D-B392-AA667B37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85" y="1444336"/>
            <a:ext cx="10018729" cy="54129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763DB8-76CB-4CE6-AACD-79C58100130E}"/>
              </a:ext>
            </a:extLst>
          </p:cNvPr>
          <p:cNvSpPr/>
          <p:nvPr/>
        </p:nvSpPr>
        <p:spPr>
          <a:xfrm>
            <a:off x="3603525" y="5319676"/>
            <a:ext cx="466531" cy="4440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1760153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https://idatavisualizationlab.github.io/HPCC/scagnosticsViewer/index.html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C27F6-433E-46D9-B6E6-403F1ADB0512}"/>
              </a:ext>
            </a:extLst>
          </p:cNvPr>
          <p:cNvSpPr/>
          <p:nvPr/>
        </p:nvSpPr>
        <p:spPr>
          <a:xfrm>
            <a:off x="2677886" y="4124551"/>
            <a:ext cx="73618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Realtime</a:t>
            </a:r>
          </a:p>
          <a:p>
            <a:pPr algn="ctr"/>
            <a:r>
              <a:rPr lang="en-US" sz="1400" dirty="0">
                <a:hlinkClick r:id="rId3"/>
              </a:rPr>
              <a:t>https://idatavisualizationlab.github.io/HPCC/scagnosticsViewer/index.html?mode=realTime</a:t>
            </a:r>
            <a:endParaRPr lang="en-US" sz="1400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9FFA0E1-CED0-4FC3-89BB-9530464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5006335"/>
            <a:ext cx="10191750" cy="52387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2518966"/>
            <a:ext cx="9201150" cy="628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FBBD44-5C9A-4EEC-BD8F-AFFD09B24CFB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7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4" y="0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2" y="220500"/>
            <a:ext cx="8202595" cy="807519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364" y="1455576"/>
            <a:ext cx="7722636" cy="3802224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JobView</a:t>
            </a:r>
            <a:r>
              <a:rPr lang="en-US" sz="2000" dirty="0"/>
              <a:t> use case: High CPU2 Temperature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Scagnostics</a:t>
            </a:r>
            <a:r>
              <a:rPr lang="en-US" sz="2000" b="1" dirty="0"/>
              <a:t> Viewer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8/22/2020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C9E75B-7924-405C-991A-4A49586DB701}"/>
              </a:ext>
            </a:extLst>
          </p:cNvPr>
          <p:cNvSpPr/>
          <p:nvPr/>
        </p:nvSpPr>
        <p:spPr>
          <a:xfrm>
            <a:off x="4486297" y="1528235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10DA70-C599-4EC0-8914-67DE8D52BA63}"/>
              </a:ext>
            </a:extLst>
          </p:cNvPr>
          <p:cNvSpPr/>
          <p:nvPr/>
        </p:nvSpPr>
        <p:spPr>
          <a:xfrm>
            <a:off x="4486297" y="2328335"/>
            <a:ext cx="331236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8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55EE4-0096-417C-ACB6-A9086C06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93" y="845952"/>
            <a:ext cx="6950485" cy="5166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Color by metrics value (</a:t>
            </a:r>
            <a:r>
              <a:rPr lang="en-US" dirty="0" err="1"/>
              <a:t>e.g</a:t>
            </a:r>
            <a:r>
              <a:rPr lang="en-US" dirty="0"/>
              <a:t>: Temperature, Fan speed, etc.)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F4481-34B1-4114-BF21-07EF50E1AD24}"/>
              </a:ext>
            </a:extLst>
          </p:cNvPr>
          <p:cNvSpPr/>
          <p:nvPr/>
        </p:nvSpPr>
        <p:spPr>
          <a:xfrm>
            <a:off x="-1" y="5653646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4B9C1E-D9D7-472F-ADFE-241F762C8BDC}"/>
              </a:ext>
            </a:extLst>
          </p:cNvPr>
          <p:cNvSpPr/>
          <p:nvPr/>
        </p:nvSpPr>
        <p:spPr>
          <a:xfrm>
            <a:off x="353178" y="5817835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Border thickness: number of user utilizing the node</a:t>
            </a:r>
          </a:p>
        </p:txBody>
      </p:sp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4002F-3832-41DE-9920-2C6EFF82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5" y="832506"/>
            <a:ext cx="7517361" cy="55874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176D87-F969-448B-9736-58DD96A40E76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F5608D-7CFA-4E69-AB96-E995E9B8E568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user_name</a:t>
            </a:r>
            <a:r>
              <a:rPr lang="en-US" dirty="0"/>
              <a:t>&gt; </a:t>
            </a:r>
            <a:r>
              <a:rPr lang="en-US" b="1" dirty="0">
                <a:effectLst/>
              </a:rPr>
              <a:t>&lt;#jobs&gt;</a:t>
            </a:r>
            <a:r>
              <a:rPr lang="en-US" dirty="0"/>
              <a:t> jobs</a:t>
            </a:r>
          </a:p>
          <a:p>
            <a:r>
              <a:rPr lang="en-US" dirty="0"/>
              <a:t>#job: running job the snapshot</a:t>
            </a:r>
          </a:p>
        </p:txBody>
      </p:sp>
    </p:spTree>
    <p:extLst>
      <p:ext uri="{BB962C8B-B14F-4D97-AF65-F5344CB8AC3E}">
        <p14:creationId xmlns:p14="http://schemas.microsoft.com/office/powerpoint/2010/main" val="20585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66A0E87-4E6F-408A-AA0E-E8006C815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8" y="942627"/>
            <a:ext cx="7358722" cy="5469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AC4906-A0ED-4B14-8C7C-128B813D244B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2F7A8F6-687A-4CA6-9EC5-364C6B3535C6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Connect between the user and compute when that user has a running job on that compute</a:t>
            </a:r>
          </a:p>
        </p:txBody>
      </p:sp>
    </p:spTree>
    <p:extLst>
      <p:ext uri="{BB962C8B-B14F-4D97-AF65-F5344CB8AC3E}">
        <p14:creationId xmlns:p14="http://schemas.microsoft.com/office/powerpoint/2010/main" val="28294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1760153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https://idatavisualizationlab.github.io/HPCC/jobviewer/index.html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C27F6-433E-46D9-B6E6-403F1ADB0512}"/>
              </a:ext>
            </a:extLst>
          </p:cNvPr>
          <p:cNvSpPr/>
          <p:nvPr/>
        </p:nvSpPr>
        <p:spPr>
          <a:xfrm>
            <a:off x="3320142" y="4124551"/>
            <a:ext cx="65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Realtime</a:t>
            </a:r>
          </a:p>
          <a:p>
            <a:pPr algn="ctr"/>
            <a:r>
              <a:rPr lang="en-US" sz="1400" dirty="0">
                <a:hlinkClick r:id="rId3"/>
              </a:rPr>
              <a:t>https://idatavisualizationlab.github.io/HPCC/jobviewer/index.html?mode=realTime</a:t>
            </a:r>
            <a:endParaRPr lang="en-US" sz="1400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9FFA0E1-CED0-4FC3-89BB-9530464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5006335"/>
            <a:ext cx="10191750" cy="52387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2518966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B510517-879D-47B3-A6B6-86CCB9FC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89" y="1392583"/>
            <a:ext cx="10025326" cy="52862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441799-3A25-4FDB-857E-B8B833DF1575}"/>
              </a:ext>
            </a:extLst>
          </p:cNvPr>
          <p:cNvSpPr/>
          <p:nvPr/>
        </p:nvSpPr>
        <p:spPr>
          <a:xfrm>
            <a:off x="8924399" y="2262984"/>
            <a:ext cx="2351315" cy="2097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451279" y="2291462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278995" y="4955040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6425051" y="5165297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892428" y="2550241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28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11, 2020 3:00:00 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167147" y="3115619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603600" y="2937266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61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DB0D1B-9297-46F8-8E0F-B61BE5DB5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5" y="1428369"/>
            <a:ext cx="10376142" cy="522752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441799-3A25-4FDB-857E-B8B833DF1575}"/>
              </a:ext>
            </a:extLst>
          </p:cNvPr>
          <p:cNvSpPr/>
          <p:nvPr/>
        </p:nvSpPr>
        <p:spPr>
          <a:xfrm>
            <a:off x="8924399" y="2262984"/>
            <a:ext cx="2351315" cy="20973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9855B-242E-4746-A351-1015953CDF21}"/>
              </a:ext>
            </a:extLst>
          </p:cNvPr>
          <p:cNvSpPr txBox="1"/>
          <p:nvPr/>
        </p:nvSpPr>
        <p:spPr>
          <a:xfrm flipH="1">
            <a:off x="451279" y="2291462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24C880-7C0A-4552-9941-ADC3CE9E54DF}"/>
              </a:ext>
            </a:extLst>
          </p:cNvPr>
          <p:cNvSpPr txBox="1"/>
          <p:nvPr/>
        </p:nvSpPr>
        <p:spPr>
          <a:xfrm flipH="1">
            <a:off x="7278995" y="4955040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compute-4-33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A0FDB1-9EBA-4812-AD64-75BF843E5055}"/>
              </a:ext>
            </a:extLst>
          </p:cNvPr>
          <p:cNvCxnSpPr>
            <a:cxnSpLocks/>
          </p:cNvCxnSpPr>
          <p:nvPr/>
        </p:nvCxnSpPr>
        <p:spPr>
          <a:xfrm flipH="1">
            <a:off x="6425051" y="5165297"/>
            <a:ext cx="853944" cy="1193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2D503D9-B130-46C5-962E-404BAFE7C6DA}"/>
              </a:ext>
            </a:extLst>
          </p:cNvPr>
          <p:cNvCxnSpPr>
            <a:cxnSpLocks/>
          </p:cNvCxnSpPr>
          <p:nvPr/>
        </p:nvCxnSpPr>
        <p:spPr>
          <a:xfrm>
            <a:off x="1892428" y="2550241"/>
            <a:ext cx="673490" cy="3065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0C04C-9CEE-4B19-865D-0B420974A4B6}"/>
              </a:ext>
            </a:extLst>
          </p:cNvPr>
          <p:cNvSpPr txBox="1"/>
          <p:nvPr/>
        </p:nvSpPr>
        <p:spPr>
          <a:xfrm>
            <a:off x="-7444" y="1757926"/>
            <a:ext cx="283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August 11, 2020 3:00:00 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9513190" y="862887"/>
            <a:ext cx="2678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High CPU2 Temperature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D0EAB0-CACF-410A-BC77-1861BDFB4F28}"/>
              </a:ext>
            </a:extLst>
          </p:cNvPr>
          <p:cNvSpPr txBox="1"/>
          <p:nvPr/>
        </p:nvSpPr>
        <p:spPr>
          <a:xfrm flipH="1">
            <a:off x="167147" y="3115619"/>
            <a:ext cx="216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compute-9-4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7C7CC8-44CF-4092-8450-EC3E76251835}"/>
              </a:ext>
            </a:extLst>
          </p:cNvPr>
          <p:cNvCxnSpPr>
            <a:cxnSpLocks/>
          </p:cNvCxnSpPr>
          <p:nvPr/>
        </p:nvCxnSpPr>
        <p:spPr>
          <a:xfrm flipV="1">
            <a:off x="1603600" y="2937266"/>
            <a:ext cx="577655" cy="3743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Scagnostics</a:t>
            </a:r>
            <a:r>
              <a:rPr lang="en-US" dirty="0"/>
              <a:t> Viewer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69482-DDB8-4B3B-B27F-4C2EED3B1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237" y="1327790"/>
            <a:ext cx="5259551" cy="553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1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218</Words>
  <Application>Microsoft Office PowerPoint</Application>
  <PresentationFormat>Widescreen</PresentationFormat>
  <Paragraphs>53</Paragraphs>
  <Slides>14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Job monitoring visualization</vt:lpstr>
      <vt:lpstr>Content</vt:lpstr>
      <vt:lpstr>JobViewer</vt:lpstr>
      <vt:lpstr>JobViewer</vt:lpstr>
      <vt:lpstr>JobViewer</vt:lpstr>
      <vt:lpstr>JobViewer</vt:lpstr>
      <vt:lpstr>JobViewer</vt:lpstr>
      <vt:lpstr>JobViewer</vt:lpstr>
      <vt:lpstr>Scagnostics Viewer</vt:lpstr>
      <vt:lpstr>Scagnostics Viewer</vt:lpstr>
      <vt:lpstr>Scagnostics Viewer</vt:lpstr>
      <vt:lpstr>Scagnostics Viewer</vt:lpstr>
      <vt:lpstr>Scagnostics Viewer</vt:lpstr>
      <vt:lpstr>Scagnostics Viewer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4</cp:revision>
  <dcterms:created xsi:type="dcterms:W3CDTF">2020-07-24T09:04:37Z</dcterms:created>
  <dcterms:modified xsi:type="dcterms:W3CDTF">2020-08-22T10:47:12Z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